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7" r:id="rId3"/>
    <p:sldId id="259" r:id="rId4"/>
    <p:sldId id="260" r:id="rId5"/>
    <p:sldId id="364" r:id="rId6"/>
    <p:sldId id="365" r:id="rId7"/>
    <p:sldId id="376" r:id="rId8"/>
    <p:sldId id="366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58AF1-0EC6-4D1C-8E90-C05FEAF92E8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DC6E1F64-28AC-4FBA-BF71-E4FE67A8255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/>
          </a:r>
          <a:endParaRPr lang="zh-CN" altLang="en-US"/>
        </a:p>
      </dgm:t>
    </dgm:pt>
    <dgm:pt modelId="{DE25C55C-752C-4362-BF61-CB44F864000F}" cxnId="{C88A5363-4BF6-42B8-B0EA-BBF265354951}" type="parTrans">
      <dgm:prSet/>
      <dgm:spPr/>
      <dgm:t>
        <a:bodyPr/>
        <a:p>
          <a:endParaRPr lang="zh-CN" altLang="en-US"/>
        </a:p>
      </dgm:t>
    </dgm:pt>
    <dgm:pt modelId="{0DED925F-D899-478B-8059-E861EF746843}" cxnId="{C88A5363-4BF6-42B8-B0EA-BBF265354951}" type="sibTrans">
      <dgm:prSet/>
      <dgm:spPr/>
      <dgm:t>
        <a:bodyPr/>
        <a:p>
          <a:endParaRPr lang="zh-CN" altLang="en-US"/>
        </a:p>
      </dgm:t>
    </dgm:pt>
    <dgm:pt modelId="{50100B2D-FD03-4254-BB61-EB17139864F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前期</a:t>
          </a:r>
          <a:r>
            <a:rPr lang="zh-CN" altLang="en-US"/>
            <a:t>准备</a:t>
          </a:r>
          <a:r>
            <a:rPr lang="zh-CN" altLang="en-US"/>
            <a:t/>
          </a:r>
          <a:endParaRPr lang="zh-CN" altLang="en-US"/>
        </a:p>
      </dgm:t>
    </dgm:pt>
    <dgm:pt modelId="{8504DA07-4D85-4E24-8B6B-CA57A43435EF}" cxnId="{17EDF06C-3E6F-4E18-8713-19FDF369771C}" type="parTrans">
      <dgm:prSet/>
      <dgm:spPr/>
      <dgm:t>
        <a:bodyPr/>
        <a:p>
          <a:endParaRPr lang="zh-CN" altLang="en-US"/>
        </a:p>
      </dgm:t>
    </dgm:pt>
    <dgm:pt modelId="{ECEAA7F9-203F-407C-A7DF-76C9E1ECD158}" cxnId="{17EDF06C-3E6F-4E18-8713-19FDF369771C}" type="sibTrans">
      <dgm:prSet/>
      <dgm:spPr/>
      <dgm:t>
        <a:bodyPr/>
        <a:p>
          <a:endParaRPr lang="zh-CN" altLang="en-US"/>
        </a:p>
      </dgm:t>
    </dgm:pt>
    <dgm:pt modelId="{91257B91-677F-4091-86A9-DA2E1F096A57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操作</a:t>
          </a:r>
          <a:r>
            <a:rPr lang="zh-CN" altLang="en-US"/>
            <a:t>方法</a:t>
          </a:r>
          <a:r>
            <a:rPr lang="zh-CN" altLang="en-US"/>
            <a:t/>
          </a:r>
          <a:endParaRPr lang="zh-CN" altLang="en-US"/>
        </a:p>
      </dgm:t>
    </dgm:pt>
    <dgm:pt modelId="{185DE02B-F7F9-42DD-B0D2-49A497F29579}" cxnId="{0ABE2FE1-AC8B-4664-A3E2-EB2E26E5AC17}" type="parTrans">
      <dgm:prSet/>
      <dgm:spPr/>
      <dgm:t>
        <a:bodyPr/>
        <a:p>
          <a:endParaRPr lang="zh-CN" altLang="en-US"/>
        </a:p>
      </dgm:t>
    </dgm:pt>
    <dgm:pt modelId="{BAAC09E0-365B-4A44-B632-9E71760EE119}" cxnId="{0ABE2FE1-AC8B-4664-A3E2-EB2E26E5AC17}" type="sibTrans">
      <dgm:prSet/>
      <dgm:spPr/>
      <dgm:t>
        <a:bodyPr/>
        <a:p>
          <a:endParaRPr lang="zh-CN" altLang="en-US"/>
        </a:p>
      </dgm:t>
    </dgm:pt>
    <dgm:pt modelId="{E8B683B4-CC9A-4EAF-8AD1-8E9040E4B842}" type="pres">
      <dgm:prSet presAssocID="{35558AF1-0EC6-4D1C-8E90-C05FEAF92E8D}" presName="layout" presStyleCnt="0">
        <dgm:presLayoutVars>
          <dgm:chMax/>
          <dgm:chPref/>
          <dgm:dir/>
          <dgm:resizeHandles/>
        </dgm:presLayoutVars>
      </dgm:prSet>
      <dgm:spPr/>
    </dgm:pt>
    <dgm:pt modelId="{AABB63BC-F73A-4675-BF75-863390199BDA}" type="pres">
      <dgm:prSet presAssocID="{DC6E1F64-28AC-4FBA-BF71-E4FE67A82554}" presName="root" presStyleCnt="0">
        <dgm:presLayoutVars>
          <dgm:chMax/>
          <dgm:chPref/>
        </dgm:presLayoutVars>
      </dgm:prSet>
      <dgm:spPr/>
    </dgm:pt>
    <dgm:pt modelId="{E7B329B0-EF90-424C-B358-35857FB7AF7B}" type="pres">
      <dgm:prSet presAssocID="{DC6E1F64-28AC-4FBA-BF71-E4FE67A82554}" presName="rootComposite" presStyleCnt="0">
        <dgm:presLayoutVars/>
      </dgm:prSet>
      <dgm:spPr/>
    </dgm:pt>
    <dgm:pt modelId="{B238326A-CFE6-4521-930F-E91E4BFCC0A1}" type="pres">
      <dgm:prSet presAssocID="{DC6E1F64-28AC-4FBA-BF71-E4FE67A82554}" presName="ParentAccent" presStyleLbl="alignNode1" presStyleIdx="0" presStyleCnt="1"/>
      <dgm:spPr/>
    </dgm:pt>
    <dgm:pt modelId="{64FEA07D-D576-4DAA-B4E9-022B3756F7BB}" type="pres">
      <dgm:prSet presAssocID="{DC6E1F64-28AC-4FBA-BF71-E4FE67A82554}" presName="ParentSmallAccent" presStyleLbl="fgAcc1" presStyleIdx="0" presStyleCnt="1"/>
      <dgm:spPr/>
    </dgm:pt>
    <dgm:pt modelId="{E2515008-CBA9-4AF7-A24C-6922EA5D96FB}" type="pres">
      <dgm:prSet presAssocID="{DC6E1F64-28AC-4FBA-BF71-E4FE67A82554}" presName="Parent" presStyleLbl="revTx" presStyleIdx="0" presStyleCnt="3">
        <dgm:presLayoutVars>
          <dgm:chMax/>
          <dgm:chPref val="4"/>
          <dgm:bulletEnabled val="1"/>
        </dgm:presLayoutVars>
      </dgm:prSet>
      <dgm:spPr/>
    </dgm:pt>
    <dgm:pt modelId="{78B66652-052E-403E-9CC2-018F13CD2741}" type="pres">
      <dgm:prSet presAssocID="{DC6E1F64-28AC-4FBA-BF71-E4FE67A82554}" presName="childShape" presStyleCnt="0">
        <dgm:presLayoutVars>
          <dgm:chMax val="0"/>
          <dgm:chPref val="0"/>
        </dgm:presLayoutVars>
      </dgm:prSet>
      <dgm:spPr/>
    </dgm:pt>
    <dgm:pt modelId="{B523B4DF-04A5-4C3F-8739-9FBD04515E87}" type="pres">
      <dgm:prSet presAssocID="{50100B2D-FD03-4254-BB61-EB17139864F2}" presName="childComposite" presStyleCnt="0">
        <dgm:presLayoutVars>
          <dgm:chMax val="0"/>
          <dgm:chPref val="0"/>
        </dgm:presLayoutVars>
      </dgm:prSet>
      <dgm:spPr/>
    </dgm:pt>
    <dgm:pt modelId="{AD84E9CD-AD92-4902-A1EF-4DCCBE5FAD33}" type="pres">
      <dgm:prSet presAssocID="{50100B2D-FD03-4254-BB61-EB17139864F2}" presName="ChildAccent" presStyleLbl="solidFgAcc1" presStyleIdx="0" presStyleCnt="2"/>
      <dgm:spPr/>
    </dgm:pt>
    <dgm:pt modelId="{9AA504EC-521E-4CA2-A0F6-4F147FF601DE}" type="pres">
      <dgm:prSet presAssocID="{50100B2D-FD03-4254-BB61-EB17139864F2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C8524DD-DA69-4234-B276-26C557022C5B}" type="pres">
      <dgm:prSet presAssocID="{91257B91-677F-4091-86A9-DA2E1F096A57}" presName="childComposite" presStyleCnt="0">
        <dgm:presLayoutVars>
          <dgm:chMax val="0"/>
          <dgm:chPref val="0"/>
        </dgm:presLayoutVars>
      </dgm:prSet>
      <dgm:spPr/>
    </dgm:pt>
    <dgm:pt modelId="{9309CEC0-599A-42DF-8AF7-247C32AB562F}" type="pres">
      <dgm:prSet presAssocID="{91257B91-677F-4091-86A9-DA2E1F096A57}" presName="ChildAccent" presStyleLbl="solidFgAcc1" presStyleIdx="1" presStyleCnt="2"/>
      <dgm:spPr/>
    </dgm:pt>
    <dgm:pt modelId="{8C7EE341-F956-4B32-9FDC-51A19A54C5B7}" type="pres">
      <dgm:prSet presAssocID="{91257B91-677F-4091-86A9-DA2E1F096A57}" presName="Child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88A5363-4BF6-42B8-B0EA-BBF265354951}" srcId="{35558AF1-0EC6-4D1C-8E90-C05FEAF92E8D}" destId="{DC6E1F64-28AC-4FBA-BF71-E4FE67A82554}" srcOrd="0" destOrd="0" parTransId="{DE25C55C-752C-4362-BF61-CB44F864000F}" sibTransId="{0DED925F-D899-478B-8059-E861EF746843}"/>
    <dgm:cxn modelId="{17EDF06C-3E6F-4E18-8713-19FDF369771C}" srcId="{DC6E1F64-28AC-4FBA-BF71-E4FE67A82554}" destId="{50100B2D-FD03-4254-BB61-EB17139864F2}" srcOrd="0" destOrd="0" parTransId="{8504DA07-4D85-4E24-8B6B-CA57A43435EF}" sibTransId="{ECEAA7F9-203F-407C-A7DF-76C9E1ECD158}"/>
    <dgm:cxn modelId="{0ABE2FE1-AC8B-4664-A3E2-EB2E26E5AC17}" srcId="{DC6E1F64-28AC-4FBA-BF71-E4FE67A82554}" destId="{91257B91-677F-4091-86A9-DA2E1F096A57}" srcOrd="1" destOrd="0" parTransId="{185DE02B-F7F9-42DD-B0D2-49A497F29579}" sibTransId="{BAAC09E0-365B-4A44-B632-9E71760EE119}"/>
    <dgm:cxn modelId="{4D676DA0-06E2-4949-8979-6D476963AC80}" type="presOf" srcId="{35558AF1-0EC6-4D1C-8E90-C05FEAF92E8D}" destId="{E8B683B4-CC9A-4EAF-8AD1-8E9040E4B842}" srcOrd="0" destOrd="0" presId="urn:microsoft.com/office/officeart/2008/layout/SquareAccentList"/>
    <dgm:cxn modelId="{4A2FD480-B3FF-4112-ABDC-7CE03FDB2885}" type="presParOf" srcId="{E8B683B4-CC9A-4EAF-8AD1-8E9040E4B842}" destId="{AABB63BC-F73A-4675-BF75-863390199BDA}" srcOrd="0" destOrd="0" presId="urn:microsoft.com/office/officeart/2008/layout/SquareAccentList"/>
    <dgm:cxn modelId="{6FCFD69C-4094-420C-9BA3-61EF4AF3A806}" type="presParOf" srcId="{AABB63BC-F73A-4675-BF75-863390199BDA}" destId="{E7B329B0-EF90-424C-B358-35857FB7AF7B}" srcOrd="0" destOrd="0" presId="urn:microsoft.com/office/officeart/2008/layout/SquareAccentList"/>
    <dgm:cxn modelId="{092EA039-CA47-489C-8B4B-0EE5A746E2AB}" type="presOf" srcId="{DC6E1F64-28AC-4FBA-BF71-E4FE67A82554}" destId="{E7B329B0-EF90-424C-B358-35857FB7AF7B}" srcOrd="0" destOrd="0" presId="urn:microsoft.com/office/officeart/2008/layout/SquareAccentList"/>
    <dgm:cxn modelId="{B57312B2-5F4A-498C-8DAE-FDBD6F6CA091}" type="presParOf" srcId="{E7B329B0-EF90-424C-B358-35857FB7AF7B}" destId="{B238326A-CFE6-4521-930F-E91E4BFCC0A1}" srcOrd="0" destOrd="0" presId="urn:microsoft.com/office/officeart/2008/layout/SquareAccentList"/>
    <dgm:cxn modelId="{8CB5EA9B-A901-4E4E-92F4-9B9BE92B5E9A}" type="presParOf" srcId="{E7B329B0-EF90-424C-B358-35857FB7AF7B}" destId="{64FEA07D-D576-4DAA-B4E9-022B3756F7BB}" srcOrd="1" destOrd="0" presId="urn:microsoft.com/office/officeart/2008/layout/SquareAccentList"/>
    <dgm:cxn modelId="{E4958920-2ABB-431C-AFC9-50B76E873D61}" type="presParOf" srcId="{E7B329B0-EF90-424C-B358-35857FB7AF7B}" destId="{E2515008-CBA9-4AF7-A24C-6922EA5D96FB}" srcOrd="2" destOrd="0" presId="urn:microsoft.com/office/officeart/2008/layout/SquareAccentList"/>
    <dgm:cxn modelId="{70651473-6B46-4EB7-8BAC-3C95088943F0}" type="presOf" srcId="{DC6E1F64-28AC-4FBA-BF71-E4FE67A82554}" destId="{E2515008-CBA9-4AF7-A24C-6922EA5D96FB}" srcOrd="0" destOrd="0" presId="urn:microsoft.com/office/officeart/2008/layout/SquareAccentList"/>
    <dgm:cxn modelId="{AD4FBEFE-934E-4193-8D74-F06A52785C3F}" type="presParOf" srcId="{AABB63BC-F73A-4675-BF75-863390199BDA}" destId="{78B66652-052E-403E-9CC2-018F13CD2741}" srcOrd="1" destOrd="0" presId="urn:microsoft.com/office/officeart/2008/layout/SquareAccentList"/>
    <dgm:cxn modelId="{D5A9B2A4-200C-43B6-B831-BBD9B2BAC4C2}" type="presParOf" srcId="{78B66652-052E-403E-9CC2-018F13CD2741}" destId="{B523B4DF-04A5-4C3F-8739-9FBD04515E87}" srcOrd="0" destOrd="1" presId="urn:microsoft.com/office/officeart/2008/layout/SquareAccentList"/>
    <dgm:cxn modelId="{500D5DA7-2F94-461C-8283-9A4EE01218D2}" type="presParOf" srcId="{B523B4DF-04A5-4C3F-8739-9FBD04515E87}" destId="{AD84E9CD-AD92-4902-A1EF-4DCCBE5FAD33}" srcOrd="0" destOrd="0" presId="urn:microsoft.com/office/officeart/2008/layout/SquareAccentList"/>
    <dgm:cxn modelId="{DDAAD071-52FF-4E48-8A62-E0E16E68A032}" type="presParOf" srcId="{B523B4DF-04A5-4C3F-8739-9FBD04515E87}" destId="{9AA504EC-521E-4CA2-A0F6-4F147FF601DE}" srcOrd="1" destOrd="0" presId="urn:microsoft.com/office/officeart/2008/layout/SquareAccentList"/>
    <dgm:cxn modelId="{D9AD321C-B993-4EE2-AC3A-D78C486B0D8E}" type="presOf" srcId="{50100B2D-FD03-4254-BB61-EB17139864F2}" destId="{9AA504EC-521E-4CA2-A0F6-4F147FF601DE}" srcOrd="0" destOrd="0" presId="urn:microsoft.com/office/officeart/2008/layout/SquareAccentList"/>
    <dgm:cxn modelId="{C31BD7B2-2461-4436-9506-DA3B98D64D2E}" type="presParOf" srcId="{78B66652-052E-403E-9CC2-018F13CD2741}" destId="{9C8524DD-DA69-4234-B276-26C557022C5B}" srcOrd="1" destOrd="1" presId="urn:microsoft.com/office/officeart/2008/layout/SquareAccentList"/>
    <dgm:cxn modelId="{B52A946F-2673-4999-8216-9416219AC990}" type="presParOf" srcId="{9C8524DD-DA69-4234-B276-26C557022C5B}" destId="{9309CEC0-599A-42DF-8AF7-247C32AB562F}" srcOrd="0" destOrd="1" presId="urn:microsoft.com/office/officeart/2008/layout/SquareAccentList"/>
    <dgm:cxn modelId="{61968CB9-696E-49D7-80EC-F849B2B678AC}" type="presParOf" srcId="{9C8524DD-DA69-4234-B276-26C557022C5B}" destId="{8C7EE341-F956-4B32-9FDC-51A19A54C5B7}" srcOrd="1" destOrd="1" presId="urn:microsoft.com/office/officeart/2008/layout/SquareAccentList"/>
    <dgm:cxn modelId="{8F6D8AB1-CCB2-4D97-ACC1-251F229A4ED3}" type="presOf" srcId="{91257B91-677F-4091-86A9-DA2E1F096A57}" destId="{8C7EE341-F956-4B32-9FDC-51A19A54C5B7}" srcOrd="0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00695" cy="4300220"/>
        <a:chOff x="0" y="0"/>
        <a:chExt cx="8100695" cy="4300220"/>
      </a:xfrm>
    </dsp:grpSpPr>
    <dsp:sp modelId="{B238326A-CFE6-4521-930F-E91E4BFCC0A1}">
      <dsp:nvSpPr>
        <dsp:cNvPr id="3" name="矩形 2"/>
        <dsp:cNvSpPr/>
      </dsp:nvSpPr>
      <dsp:spPr bwMode="white">
        <a:xfrm>
          <a:off x="1065571" y="1261627"/>
          <a:ext cx="5969553" cy="7023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065571" y="1261627"/>
        <a:ext cx="5969553" cy="702300"/>
      </dsp:txXfrm>
    </dsp:sp>
    <dsp:sp modelId="{64FEA07D-D576-4DAA-B4E9-022B3756F7BB}">
      <dsp:nvSpPr>
        <dsp:cNvPr id="4" name="矩形 3"/>
        <dsp:cNvSpPr/>
      </dsp:nvSpPr>
      <dsp:spPr bwMode="white">
        <a:xfrm>
          <a:off x="1065571" y="1525382"/>
          <a:ext cx="438545" cy="438545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1065571" y="1525382"/>
        <a:ext cx="438545" cy="438545"/>
      </dsp:txXfrm>
    </dsp:sp>
    <dsp:sp modelId="{E2515008-CBA9-4AF7-A24C-6922EA5D96FB}">
      <dsp:nvSpPr>
        <dsp:cNvPr id="5" name="矩形 4"/>
        <dsp:cNvSpPr/>
      </dsp:nvSpPr>
      <dsp:spPr bwMode="white">
        <a:xfrm>
          <a:off x="1065571" y="0"/>
          <a:ext cx="5969553" cy="126162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23825" tIns="82550" rIns="123825" bIns="82550" anchor="ctr"/>
        <a:lstStyle>
          <a:lvl1pPr algn="l">
            <a:defRPr sz="6500"/>
          </a:lvl1pPr>
          <a:lvl2pPr marL="285750" indent="-285750" algn="l">
            <a:defRPr sz="5100"/>
          </a:lvl2pPr>
          <a:lvl3pPr marL="571500" indent="-285750" algn="l">
            <a:defRPr sz="5100"/>
          </a:lvl3pPr>
          <a:lvl4pPr marL="857250" indent="-285750" algn="l">
            <a:defRPr sz="5100"/>
          </a:lvl4pPr>
          <a:lvl5pPr marL="1143000" indent="-285750" algn="l">
            <a:defRPr sz="5100"/>
          </a:lvl5pPr>
          <a:lvl6pPr marL="1428750" indent="-285750" algn="l">
            <a:defRPr sz="5100"/>
          </a:lvl6pPr>
          <a:lvl7pPr marL="1714500" indent="-285750" algn="l">
            <a:defRPr sz="5100"/>
          </a:lvl7pPr>
          <a:lvl8pPr marL="2000250" indent="-285750" algn="l">
            <a:defRPr sz="5100"/>
          </a:lvl8pPr>
          <a:lvl9pPr marL="2286000" indent="-285750" algn="l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1065571" y="0"/>
        <a:ext cx="5969553" cy="1261627"/>
      </dsp:txXfrm>
    </dsp:sp>
    <dsp:sp modelId="{AD84E9CD-AD92-4902-A1EF-4DCCBE5FAD33}">
      <dsp:nvSpPr>
        <dsp:cNvPr id="6" name="矩形 5"/>
        <dsp:cNvSpPr/>
      </dsp:nvSpPr>
      <dsp:spPr bwMode="white">
        <a:xfrm>
          <a:off x="1065571" y="2547617"/>
          <a:ext cx="438534" cy="438534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065571" y="2547617"/>
        <a:ext cx="438534" cy="438534"/>
      </dsp:txXfrm>
    </dsp:sp>
    <dsp:sp modelId="{9AA504EC-521E-4CA2-A0F6-4F147FF601DE}">
      <dsp:nvSpPr>
        <dsp:cNvPr id="7" name="矩形 6"/>
        <dsp:cNvSpPr/>
      </dsp:nvSpPr>
      <dsp:spPr bwMode="white">
        <a:xfrm>
          <a:off x="1483440" y="2255772"/>
          <a:ext cx="5551684" cy="10222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34696" tIns="234696" rIns="234696" bIns="234696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前期</a:t>
          </a:r>
          <a:r>
            <a:rPr lang="zh-CN" altLang="en-US">
              <a:solidFill>
                <a:schemeClr val="tx1"/>
              </a:solidFill>
            </a:rPr>
            <a:t>准备</a:t>
          </a:r>
          <a:endParaRPr lang="zh-CN" altLang="en-US">
            <a:solidFill>
              <a:schemeClr val="tx1"/>
            </a:solidFill>
          </a:endParaRPr>
        </a:p>
      </dsp:txBody>
      <dsp:txXfrm>
        <a:off x="1483440" y="2255772"/>
        <a:ext cx="5551684" cy="1022224"/>
      </dsp:txXfrm>
    </dsp:sp>
    <dsp:sp modelId="{9309CEC0-599A-42DF-8AF7-247C32AB562F}">
      <dsp:nvSpPr>
        <dsp:cNvPr id="8" name="矩形 7"/>
        <dsp:cNvSpPr/>
      </dsp:nvSpPr>
      <dsp:spPr bwMode="white">
        <a:xfrm>
          <a:off x="1065571" y="3569841"/>
          <a:ext cx="438534" cy="438534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065571" y="3569841"/>
        <a:ext cx="438534" cy="438534"/>
      </dsp:txXfrm>
    </dsp:sp>
    <dsp:sp modelId="{8C7EE341-F956-4B32-9FDC-51A19A54C5B7}">
      <dsp:nvSpPr>
        <dsp:cNvPr id="9" name="矩形 8"/>
        <dsp:cNvSpPr/>
      </dsp:nvSpPr>
      <dsp:spPr bwMode="white">
        <a:xfrm>
          <a:off x="1483440" y="3277996"/>
          <a:ext cx="5551684" cy="102222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34696" tIns="234696" rIns="234696" bIns="234696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操作</a:t>
          </a:r>
          <a:r>
            <a:rPr lang="zh-CN" altLang="en-US">
              <a:solidFill>
                <a:schemeClr val="tx1"/>
              </a:solidFill>
            </a:rPr>
            <a:t>方法</a:t>
          </a:r>
          <a:endParaRPr lang="zh-CN" altLang="en-US">
            <a:solidFill>
              <a:schemeClr val="tx1"/>
            </a:solidFill>
          </a:endParaRPr>
        </a:p>
      </dsp:txBody>
      <dsp:txXfrm>
        <a:off x="1483440" y="3277996"/>
        <a:ext cx="5551684" cy="1022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35355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6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新页</a:t>
            </a:r>
            <a:r>
              <a:rPr lang="en-US" altLang="zh-CN" sz="6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PDA-WMS</a:t>
            </a:r>
            <a:r>
              <a:rPr lang="zh-CN" altLang="en-US" sz="6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扫码</a:t>
            </a:r>
            <a:r>
              <a:rPr lang="zh-CN" altLang="en-US" sz="6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系统</a:t>
            </a:r>
            <a:endParaRPr lang="zh-CN" altLang="en-US" sz="6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操作方法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endPara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入库</a:t>
              </a:r>
              <a:r>
                <a:rPr lang="zh-CN" altLang="en-US">
                  <a:sym typeface="+mn-ea"/>
                </a:rPr>
                <a:t>模块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931545"/>
            <a:ext cx="965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入库模块：生产</a:t>
            </a:r>
            <a:r>
              <a:rPr lang="zh-CN" altLang="en-US"/>
              <a:t>入库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94625" y="1353185"/>
            <a:ext cx="4196080" cy="543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：加工单二维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PDA</a:t>
            </a:r>
            <a:r>
              <a:rPr lang="zh-CN" altLang="en-US"/>
              <a:t>扫码，调用摄像头进行扫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：填写验收合格</a:t>
            </a:r>
            <a:r>
              <a:rPr lang="zh-CN" altLang="en-US"/>
              <a:t>数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：保存</a:t>
            </a:r>
            <a:r>
              <a:rPr lang="zh-CN" altLang="en-US"/>
              <a:t>单据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：打印物料入库</a:t>
            </a:r>
            <a:r>
              <a:rPr lang="zh-CN" altLang="en-US"/>
              <a:t>标签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" y="1353185"/>
            <a:ext cx="7098030" cy="4926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入库</a:t>
              </a:r>
              <a:r>
                <a:rPr lang="zh-CN" altLang="en-US">
                  <a:sym typeface="+mn-ea"/>
                </a:rPr>
                <a:t>模块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931545"/>
            <a:ext cx="965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入库模块：库存</a:t>
            </a:r>
            <a:r>
              <a:rPr lang="zh-CN" altLang="en-US"/>
              <a:t>盘点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94625" y="1353185"/>
            <a:ext cx="4196080" cy="543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：产品物料</a:t>
            </a:r>
            <a:r>
              <a:rPr lang="zh-CN" altLang="en-US"/>
              <a:t>标签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PDA</a:t>
            </a:r>
            <a:r>
              <a:rPr lang="zh-CN" altLang="en-US"/>
              <a:t>扫码，调用摄像头进行扫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：填写盘点</a:t>
            </a:r>
            <a:r>
              <a:rPr lang="zh-CN" altLang="en-US"/>
              <a:t>数量数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：保存</a:t>
            </a:r>
            <a:r>
              <a:rPr lang="zh-CN" altLang="en-US"/>
              <a:t>盘点单据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" y="1296035"/>
            <a:ext cx="7075805" cy="54070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出</a:t>
              </a:r>
              <a:r>
                <a:rPr lang="zh-CN" altLang="en-US">
                  <a:sym typeface="+mn-ea"/>
                </a:rPr>
                <a:t>库模块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931545"/>
            <a:ext cx="965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出库模块：销售出</a:t>
            </a:r>
            <a:r>
              <a:rPr lang="zh-CN" altLang="en-US"/>
              <a:t>库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94625" y="1353185"/>
            <a:ext cx="4196080" cy="543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：销售订单编号二维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PDA</a:t>
            </a:r>
            <a:r>
              <a:rPr lang="zh-CN" altLang="en-US"/>
              <a:t>扫码，调用摄像头进行扫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：填写出</a:t>
            </a:r>
            <a:r>
              <a:rPr lang="zh-CN" altLang="en-US"/>
              <a:t>库数量数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：保存销售出</a:t>
            </a:r>
            <a:r>
              <a:rPr lang="zh-CN" altLang="en-US"/>
              <a:t>库单据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1353185"/>
            <a:ext cx="7646670" cy="52470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出</a:t>
              </a:r>
              <a:r>
                <a:rPr lang="zh-CN" altLang="en-US">
                  <a:sym typeface="+mn-ea"/>
                </a:rPr>
                <a:t>库模块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931545"/>
            <a:ext cx="965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出库模块：生产领料、生产补领</a:t>
            </a:r>
            <a:r>
              <a:rPr lang="zh-CN" altLang="en-US"/>
              <a:t>料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94625" y="1353185"/>
            <a:ext cx="4196080" cy="543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：加工单</a:t>
            </a:r>
            <a:r>
              <a:rPr lang="zh-CN" altLang="en-US"/>
              <a:t>单据二维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PDA</a:t>
            </a:r>
            <a:r>
              <a:rPr lang="zh-CN" altLang="en-US"/>
              <a:t>扫码，调用摄像头进行扫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：填写领</a:t>
            </a:r>
            <a:r>
              <a:rPr lang="zh-CN" altLang="en-US"/>
              <a:t>用数量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：保存领料</a:t>
            </a:r>
            <a:r>
              <a:rPr lang="zh-CN" altLang="en-US"/>
              <a:t>单单据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1353185"/>
            <a:ext cx="7166610" cy="49669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出</a:t>
              </a:r>
              <a:r>
                <a:rPr lang="zh-CN" altLang="en-US">
                  <a:sym typeface="+mn-ea"/>
                </a:rPr>
                <a:t>库模块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931545"/>
            <a:ext cx="965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出库模块：库存</a:t>
            </a:r>
            <a:r>
              <a:rPr lang="zh-CN" altLang="en-US"/>
              <a:t>调拨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94625" y="1353185"/>
            <a:ext cx="4196080" cy="543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：</a:t>
            </a:r>
            <a:r>
              <a:rPr lang="zh-CN" altLang="en-US">
                <a:sym typeface="+mn-ea"/>
              </a:rPr>
              <a:t>产品物料标签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PDA</a:t>
            </a:r>
            <a:r>
              <a:rPr lang="zh-CN" altLang="en-US"/>
              <a:t>扫码，调用摄像头进行扫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：填写调入</a:t>
            </a:r>
            <a:r>
              <a:rPr lang="zh-CN" altLang="en-US"/>
              <a:t>仓库、领</a:t>
            </a:r>
            <a:r>
              <a:rPr lang="zh-CN" altLang="en-US"/>
              <a:t>用数量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：保存</a:t>
            </a:r>
            <a:r>
              <a:rPr lang="zh-CN" altLang="en-US"/>
              <a:t>调拨单据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" y="1279525"/>
            <a:ext cx="6746875" cy="5295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生产</a:t>
              </a:r>
              <a:r>
                <a:rPr lang="zh-CN" altLang="en-US">
                  <a:sym typeface="+mn-ea"/>
                </a:rPr>
                <a:t>模块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931545"/>
            <a:ext cx="965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生产模块：工序</a:t>
            </a:r>
            <a:r>
              <a:rPr lang="zh-CN" altLang="en-US"/>
              <a:t>移交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43240" y="1353185"/>
            <a:ext cx="4196080" cy="543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：加工单工序</a:t>
            </a:r>
            <a:r>
              <a:rPr lang="zh-CN" altLang="en-US"/>
              <a:t>条码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PDA</a:t>
            </a:r>
            <a:r>
              <a:rPr lang="zh-CN" altLang="en-US"/>
              <a:t>扫码，调用摄像头进行扫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：指派工人进行加工工</a:t>
            </a:r>
            <a:r>
              <a:rPr lang="zh-CN" altLang="en-US"/>
              <a:t>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：当前未完工的工序</a:t>
            </a:r>
            <a:r>
              <a:rPr lang="zh-CN" altLang="en-US"/>
              <a:t>清单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" y="1353185"/>
            <a:ext cx="7587615" cy="50736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生产</a:t>
              </a:r>
              <a:r>
                <a:rPr lang="zh-CN" altLang="en-US">
                  <a:sym typeface="+mn-ea"/>
                </a:rPr>
                <a:t>模块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931545"/>
            <a:ext cx="965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生产模块：工序</a:t>
            </a:r>
            <a:r>
              <a:rPr lang="zh-CN" altLang="en-US"/>
              <a:t>移交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69330" y="1047115"/>
            <a:ext cx="4196080" cy="543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：移交工序</a:t>
            </a:r>
            <a:r>
              <a:rPr lang="zh-CN" altLang="en-US"/>
              <a:t>信息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：移交人员，默认操作人</a:t>
            </a:r>
            <a:r>
              <a:rPr lang="zh-CN" altLang="en-US"/>
              <a:t>员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：生产计件工</a:t>
            </a:r>
            <a:r>
              <a:rPr lang="zh-CN" altLang="en-US"/>
              <a:t>资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：保存移交</a:t>
            </a:r>
            <a:r>
              <a:rPr lang="zh-CN" altLang="en-US"/>
              <a:t>记录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：继续启动</a:t>
            </a:r>
            <a:r>
              <a:rPr lang="zh-CN" altLang="en-US"/>
              <a:t>移交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95" y="950595"/>
            <a:ext cx="2659380" cy="5626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更多</a:t>
              </a:r>
              <a:r>
                <a:rPr lang="zh-CN" altLang="en-US">
                  <a:sym typeface="+mn-ea"/>
                </a:rPr>
                <a:t>特性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15975" y="1171575"/>
            <a:ext cx="4196080" cy="543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：所有的打印标签都可以自定义</a:t>
            </a:r>
            <a:r>
              <a:rPr lang="zh-CN" altLang="en-US"/>
              <a:t>化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：系统</a:t>
            </a:r>
            <a:r>
              <a:rPr lang="zh-CN" altLang="en-US"/>
              <a:t>带接口支持电子标签</a:t>
            </a:r>
            <a:r>
              <a:rPr lang="zh-CN" altLang="en-US"/>
              <a:t>化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：默认本地部署，</a:t>
            </a:r>
            <a:r>
              <a:rPr lang="zh-CN" altLang="en-US"/>
              <a:t>数据安全有</a:t>
            </a:r>
            <a:r>
              <a:rPr lang="zh-CN" altLang="en-US"/>
              <a:t>保证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：自主开发，非代</a:t>
            </a:r>
            <a:r>
              <a:rPr lang="zh-CN" altLang="en-US"/>
              <a:t>理、支持二次开</a:t>
            </a:r>
            <a:r>
              <a:rPr lang="zh-CN" altLang="en-US"/>
              <a:t>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：售后无忧：</a:t>
            </a:r>
            <a:r>
              <a:rPr lang="zh-CN" altLang="en-US"/>
              <a:t>免费三年售后</a:t>
            </a:r>
            <a:r>
              <a:rPr lang="zh-CN" altLang="en-US"/>
              <a:t>服务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590" y="968375"/>
            <a:ext cx="3391535" cy="4692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955" y="1015365"/>
            <a:ext cx="3499485" cy="48564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图示 6"/>
          <p:cNvGraphicFramePr/>
          <p:nvPr/>
        </p:nvGraphicFramePr>
        <p:xfrm>
          <a:off x="2061845" y="1078865"/>
          <a:ext cx="8100695" cy="430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概要</a:t>
              </a:r>
              <a:endPara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前期</a:t>
              </a:r>
              <a:r>
                <a:rPr lang="zh-CN" altLang="en-US">
                  <a:sym typeface="+mn-ea"/>
                </a:rPr>
                <a:t>准备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70635" y="1527810"/>
            <a:ext cx="4632325" cy="4177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，标签打印机、不干胶标签</a:t>
            </a:r>
            <a:r>
              <a:rPr lang="zh-CN" altLang="en-US"/>
              <a:t>纸</a:t>
            </a:r>
            <a:endParaRPr lang="zh-CN" altLang="en-US"/>
          </a:p>
          <a:p>
            <a:r>
              <a:rPr lang="zh-CN" altLang="en-US"/>
              <a:t>（建议带蓝牙，支持手机</a:t>
            </a:r>
            <a:r>
              <a:rPr lang="zh-CN" altLang="en-US"/>
              <a:t>打印）</a:t>
            </a:r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，安卓</a:t>
            </a:r>
            <a:r>
              <a:rPr lang="en-US" altLang="zh-CN"/>
              <a:t>PDA</a:t>
            </a:r>
            <a:r>
              <a:rPr lang="zh-CN" altLang="en-US"/>
              <a:t>设备、安卓手机</a:t>
            </a:r>
            <a:endParaRPr lang="zh-CN" altLang="en-US"/>
          </a:p>
          <a:p>
            <a:r>
              <a:rPr lang="zh-CN" altLang="en-US"/>
              <a:t>（系统要求：安卓</a:t>
            </a:r>
            <a:r>
              <a:rPr lang="en-US" altLang="zh-CN"/>
              <a:t>8.0</a:t>
            </a:r>
            <a:r>
              <a:rPr lang="zh-CN" altLang="en-US"/>
              <a:t>版本及以</a:t>
            </a:r>
            <a:r>
              <a:rPr lang="zh-CN" altLang="en-US"/>
              <a:t>上）</a:t>
            </a:r>
            <a:endParaRPr lang="zh-CN" altLang="en-US"/>
          </a:p>
        </p:txBody>
      </p:sp>
      <p:pic>
        <p:nvPicPr>
          <p:cNvPr id="20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08" y="1527493"/>
            <a:ext cx="1542415" cy="2503805"/>
          </a:xfrm>
          <a:prstGeom prst="rect">
            <a:avLst/>
          </a:prstGeom>
        </p:spPr>
      </p:pic>
      <p:pic>
        <p:nvPicPr>
          <p:cNvPr id="18435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5475" y="1910715"/>
            <a:ext cx="1070610" cy="142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5045" y="1946275"/>
            <a:ext cx="1645920" cy="139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888365"/>
            <a:chOff x="358" y="208"/>
            <a:chExt cx="18392" cy="1399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标签基本</a:t>
              </a:r>
              <a:r>
                <a:rPr lang="zh-CN" altLang="en-US">
                  <a:sym typeface="+mn-ea"/>
                </a:rPr>
                <a:t>样式</a:t>
              </a:r>
              <a:endParaRPr lang="zh-CN" altLang="en-US">
                <a:sym typeface="+mn-ea"/>
              </a:endParaRPr>
            </a:p>
            <a:p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70635" y="1527810"/>
            <a:ext cx="9651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库存物料标签卡示例：（样式可</a:t>
            </a:r>
            <a:r>
              <a:rPr lang="zh-CN" altLang="en-US"/>
              <a:t>调整）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35" y="2018030"/>
            <a:ext cx="9329420" cy="3403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操作</a:t>
              </a:r>
              <a:r>
                <a:rPr lang="zh-CN" altLang="en-US">
                  <a:sym typeface="+mn-ea"/>
                </a:rPr>
                <a:t>方法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386205" y="1463675"/>
            <a:ext cx="421449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整体功能模块分为三</a:t>
            </a:r>
            <a:r>
              <a:rPr lang="zh-CN" altLang="en-US"/>
              <a:t>部分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一：入库</a:t>
            </a:r>
            <a:r>
              <a:rPr lang="zh-CN" altLang="en-US"/>
              <a:t>模块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二：出库</a:t>
            </a:r>
            <a:r>
              <a:rPr lang="zh-CN" altLang="en-US"/>
              <a:t>模块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三：生产</a:t>
            </a:r>
            <a:r>
              <a:rPr lang="zh-CN" altLang="en-US"/>
              <a:t>模块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35" y="1049020"/>
            <a:ext cx="3619500" cy="4953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>
                  <a:sym typeface="+mn-ea"/>
                </a:rPr>
                <a:t>PDA</a:t>
              </a:r>
              <a:r>
                <a:rPr lang="zh-CN" altLang="en-US">
                  <a:sym typeface="+mn-ea"/>
                </a:rPr>
                <a:t>相关系统</a:t>
              </a:r>
              <a:r>
                <a:rPr lang="zh-CN" altLang="en-US">
                  <a:sym typeface="+mn-ea"/>
                </a:rPr>
                <a:t>参数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44980" y="2388870"/>
            <a:ext cx="7722870" cy="3446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PDA</a:t>
            </a:r>
            <a:r>
              <a:rPr lang="zh-CN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直接填充产品数量</a:t>
            </a:r>
            <a:r>
              <a:rPr lang="zh-CN" altLang="en-US"/>
              <a:t>（以采购订单</a:t>
            </a:r>
            <a:r>
              <a:rPr lang="zh-CN" altLang="en-US"/>
              <a:t>示例）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当参数</a:t>
            </a:r>
            <a:r>
              <a:rPr lang="en-US" altLang="zh-CN"/>
              <a:t>0</a:t>
            </a:r>
            <a:r>
              <a:rPr lang="zh-CN" altLang="en-US"/>
              <a:t>时，不带出材料列表，需要再扫材料</a:t>
            </a:r>
            <a:r>
              <a:rPr lang="zh-CN" altLang="en-US"/>
              <a:t>条码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当参数</a:t>
            </a:r>
            <a:r>
              <a:rPr lang="en-US" altLang="zh-CN"/>
              <a:t>1</a:t>
            </a:r>
            <a:r>
              <a:rPr lang="zh-CN" altLang="en-US"/>
              <a:t>时，自动带出订单对应的材料清单，再填写</a:t>
            </a:r>
            <a:r>
              <a:rPr lang="zh-CN" altLang="en-US"/>
              <a:t>数量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PDA</a:t>
            </a:r>
            <a:r>
              <a:rPr lang="zh-CN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自动审核</a:t>
            </a:r>
            <a:endParaRPr lang="zh-CN" alt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  <a:p>
            <a:r>
              <a:rPr lang="zh-CN" altLang="en-US"/>
              <a:t>是指</a:t>
            </a:r>
            <a:r>
              <a:rPr lang="en-US" altLang="zh-CN"/>
              <a:t>PDA</a:t>
            </a:r>
            <a:r>
              <a:rPr lang="zh-CN" altLang="en-US"/>
              <a:t>扫码完成保存后，系统单据自动生效完</a:t>
            </a:r>
            <a:r>
              <a:rPr lang="zh-CN" altLang="en-US"/>
              <a:t>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80" y="1211580"/>
            <a:ext cx="7010400" cy="10382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入库</a:t>
              </a:r>
              <a:r>
                <a:rPr lang="zh-CN" altLang="en-US">
                  <a:sym typeface="+mn-ea"/>
                </a:rPr>
                <a:t>模块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931545"/>
            <a:ext cx="965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入库模块：采购入库（即根据订单进行</a:t>
            </a:r>
            <a:r>
              <a:rPr lang="zh-CN" altLang="en-US"/>
              <a:t>入库）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" y="1353185"/>
            <a:ext cx="7032625" cy="54952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94625" y="1353185"/>
            <a:ext cx="4196080" cy="543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：采购单单号二维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PDA</a:t>
            </a:r>
            <a:r>
              <a:rPr lang="zh-CN" altLang="en-US"/>
              <a:t>扫码，调用摄像头进行扫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：填写物料入库</a:t>
            </a:r>
            <a:r>
              <a:rPr lang="zh-CN" altLang="en-US"/>
              <a:t>数量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：保存</a:t>
            </a:r>
            <a:r>
              <a:rPr lang="zh-CN" altLang="en-US"/>
              <a:t>单据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：打印物料入库</a:t>
            </a:r>
            <a:r>
              <a:rPr lang="zh-CN" altLang="en-US"/>
              <a:t>标签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入库</a:t>
              </a:r>
              <a:r>
                <a:rPr lang="zh-CN" altLang="en-US">
                  <a:sym typeface="+mn-ea"/>
                </a:rPr>
                <a:t>模块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931545"/>
            <a:ext cx="965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入库模块：其它入库（例如赠品、生产不良品的</a:t>
            </a:r>
            <a:r>
              <a:rPr lang="zh-CN" altLang="en-US"/>
              <a:t>入库）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94625" y="1353185"/>
            <a:ext cx="4196080" cy="543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：产品物料</a:t>
            </a:r>
            <a:r>
              <a:rPr lang="zh-CN" altLang="en-US"/>
              <a:t>二维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PDA</a:t>
            </a:r>
            <a:r>
              <a:rPr lang="zh-CN" altLang="en-US"/>
              <a:t>扫码，调用摄像头进行扫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：填写物料入库</a:t>
            </a:r>
            <a:r>
              <a:rPr lang="zh-CN" altLang="en-US"/>
              <a:t>数量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：保存</a:t>
            </a:r>
            <a:r>
              <a:rPr lang="zh-CN" altLang="en-US"/>
              <a:t>单据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：打印物料入库</a:t>
            </a:r>
            <a:r>
              <a:rPr lang="zh-CN" altLang="en-US"/>
              <a:t>标签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" y="1353185"/>
            <a:ext cx="6700520" cy="52489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27330" y="132080"/>
            <a:ext cx="11678920" cy="723900"/>
            <a:chOff x="358" y="208"/>
            <a:chExt cx="18392" cy="1140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2" y="208"/>
              <a:ext cx="4548" cy="99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>
              <a:off x="358" y="1348"/>
              <a:ext cx="18392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357" y="591"/>
              <a:ext cx="96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sym typeface="+mn-ea"/>
                </a:rPr>
                <a:t>入库</a:t>
              </a:r>
              <a:r>
                <a:rPr lang="zh-CN" altLang="en-US">
                  <a:sym typeface="+mn-ea"/>
                </a:rPr>
                <a:t>模块</a:t>
              </a:r>
              <a:endParaRPr lang="zh-CN" altLang="en-US"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931545"/>
            <a:ext cx="9651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入库模块：加工单</a:t>
            </a:r>
            <a:r>
              <a:rPr lang="zh-CN" altLang="en-US"/>
              <a:t>验收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94625" y="1353185"/>
            <a:ext cx="4196080" cy="5432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：加工单二维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PDA</a:t>
            </a:r>
            <a:r>
              <a:rPr lang="zh-CN" altLang="en-US"/>
              <a:t>扫码，调用摄像头进行扫</a:t>
            </a:r>
            <a:r>
              <a:rPr lang="zh-CN" altLang="en-US"/>
              <a:t>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：填写验收合格</a:t>
            </a:r>
            <a:r>
              <a:rPr lang="zh-CN" altLang="en-US"/>
              <a:t>数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：保存</a:t>
            </a:r>
            <a:r>
              <a:rPr lang="zh-CN" altLang="en-US"/>
              <a:t>单据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：打印物料入库</a:t>
            </a:r>
            <a:r>
              <a:rPr lang="zh-CN" altLang="en-US"/>
              <a:t>标签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" y="1353185"/>
            <a:ext cx="7226935" cy="490982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COMMONDATA" val="eyJoZGlkIjoiNTE3ZDBkZTk1N2NiMWIzN2Q5MDRlNWJhMDA1YzA1YTEifQ=="/>
  <p:tag name="KSO_WPP_MARK_KEY" val="a4207636-924b-4a20-be59-4c6585669402"/>
  <p:tag name="commondata" val="eyJoZGlkIjoiNjVkZmFhZGM0YWM2MmJhMjc3MWE0MTUwMzhlNjU3NT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WPS 演示</Application>
  <PresentationFormat>宽屏</PresentationFormat>
  <Paragraphs>261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生产入库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新页-申</cp:lastModifiedBy>
  <cp:revision>87</cp:revision>
  <dcterms:created xsi:type="dcterms:W3CDTF">2022-11-04T02:06:00Z</dcterms:created>
  <dcterms:modified xsi:type="dcterms:W3CDTF">2024-07-11T03:37:02Z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F4AC46FCC827436F827E34BE3DEA6569</vt:lpwstr>
  </property>
  <property fmtid="{D5CDD505-2E9C-101B-9397-08002B2CF9AE}" pid="3" name="KSOProductBuildVer">
    <vt:lpwstr>2052-12.1.0.17147</vt:lpwstr>
  </property>
</Properties>
</file>